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38" r:id="rId3"/>
    <p:sldId id="337" r:id="rId4"/>
    <p:sldId id="344" r:id="rId5"/>
    <p:sldId id="320" r:id="rId6"/>
    <p:sldId id="335" r:id="rId7"/>
    <p:sldId id="334" r:id="rId8"/>
    <p:sldId id="339" r:id="rId9"/>
    <p:sldId id="340" r:id="rId10"/>
    <p:sldId id="341" r:id="rId11"/>
    <p:sldId id="342" r:id="rId12"/>
    <p:sldId id="343" r:id="rId13"/>
    <p:sldId id="322" r:id="rId14"/>
    <p:sldId id="324" r:id="rId15"/>
    <p:sldId id="31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4E2"/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4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2080" y="1448780"/>
            <a:ext cx="3394720" cy="5112568"/>
          </a:xfrm>
        </p:spPr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en-GB" dirty="0"/>
              <a:t>Oral exams</a:t>
            </a:r>
            <a:endParaRPr lang="en-GB" dirty="0">
              <a:latin typeface="Candara" panose="020E0502030303020204" pitchFamily="34" charset="0"/>
            </a:endParaRPr>
          </a:p>
          <a:p>
            <a:endParaRPr lang="nl-NL" dirty="0"/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Word order </a:t>
            </a:r>
            <a:r>
              <a:rPr lang="nl-NL" i="1" dirty="0">
                <a:latin typeface="Candara" panose="020E0502030303020204" pitchFamily="34" charset="0"/>
              </a:rPr>
              <a:t>Woordvolgorde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Work on your own</a:t>
            </a: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ITS BEGINNING TO LOOK a LOT LIKE CHRISTMAS Shared on Care About  Animalsfacebook | It&amp;#39;s Beginning to Look a Lot Like Christmas Meme on ME.ME">
            <a:extLst>
              <a:ext uri="{FF2B5EF4-FFF2-40B4-BE49-F238E27FC236}">
                <a16:creationId xmlns:a16="http://schemas.microsoft.com/office/drawing/2014/main" id="{1545A8AE-A7B8-4019-AB62-E60EB1623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457200" y="1916832"/>
            <a:ext cx="4762500" cy="35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77781"/>
              </p:ext>
            </p:extLst>
          </p:nvPr>
        </p:nvGraphicFramePr>
        <p:xfrm>
          <a:off x="484284" y="1393798"/>
          <a:ext cx="8203903" cy="28509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That woman scares me!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42937D-D5A8-47C6-920B-B34B2C04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41" y="4457587"/>
            <a:ext cx="2139765" cy="2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5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82767"/>
              </p:ext>
            </p:extLst>
          </p:nvPr>
        </p:nvGraphicFramePr>
        <p:xfrm>
          <a:off x="484284" y="1393798"/>
          <a:ext cx="8203903" cy="32172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9485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The girl is eating the cake in the garden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as we speak.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38DEC4-51B7-4AFD-A89C-84DD30F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2" y="4761571"/>
            <a:ext cx="2627148" cy="17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5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26194"/>
              </p:ext>
            </p:extLst>
          </p:nvPr>
        </p:nvGraphicFramePr>
        <p:xfrm>
          <a:off x="484284" y="1393798"/>
          <a:ext cx="8203903" cy="32172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girl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nl-N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garden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we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9485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The girl is eating the cake in the garden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as we speak.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38DEC4-51B7-4AFD-A89C-84DD30F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2" y="4761571"/>
            <a:ext cx="2627148" cy="17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0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r>
              <a:rPr lang="en-GB" dirty="0"/>
              <a:t>Make on your own, then we’ll check together</a:t>
            </a:r>
          </a:p>
          <a:p>
            <a:r>
              <a:rPr lang="en-GB" i="1" dirty="0"/>
              <a:t>Maak </a:t>
            </a:r>
            <a:r>
              <a:rPr lang="en-GB" i="1" dirty="0" err="1"/>
              <a:t>zelfstandig</a:t>
            </a:r>
            <a:r>
              <a:rPr lang="en-GB" i="1" dirty="0"/>
              <a:t>, </a:t>
            </a:r>
            <a:r>
              <a:rPr lang="en-GB" i="1" dirty="0" err="1"/>
              <a:t>daarna</a:t>
            </a:r>
            <a:r>
              <a:rPr lang="en-GB" i="1" dirty="0"/>
              <a:t> </a:t>
            </a:r>
            <a:r>
              <a:rPr lang="en-GB" i="1" dirty="0" err="1"/>
              <a:t>controleren</a:t>
            </a:r>
            <a:r>
              <a:rPr lang="en-GB" i="1" dirty="0"/>
              <a:t> we het </a:t>
            </a:r>
            <a:r>
              <a:rPr lang="en-GB" i="1" dirty="0" err="1"/>
              <a:t>samen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r>
              <a:rPr lang="en-GB" dirty="0"/>
              <a:t>Make the first two sentences together</a:t>
            </a:r>
          </a:p>
          <a:p>
            <a:r>
              <a:rPr lang="en-GB" dirty="0"/>
              <a:t>Do the rest on your own</a:t>
            </a:r>
          </a:p>
          <a:p>
            <a:r>
              <a:rPr lang="en-GB" dirty="0"/>
              <a:t>We’ll check in 5 to 10 minutes</a:t>
            </a:r>
          </a:p>
          <a:p>
            <a:endParaRPr lang="en-GB" dirty="0"/>
          </a:p>
          <a:p>
            <a:r>
              <a:rPr lang="en-GB" dirty="0"/>
              <a:t>If you need help – let me know</a:t>
            </a:r>
          </a:p>
          <a:p>
            <a:r>
              <a:rPr lang="en-GB" dirty="0"/>
              <a:t>When you’re done – let me know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C </a:t>
            </a:r>
          </a:p>
          <a:p>
            <a:r>
              <a:rPr lang="en-GB" dirty="0"/>
              <a:t>Only for level 3 + 4 students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pPr marL="457200" indent="-457200">
              <a:buAutoNum type="arabicPeriod"/>
            </a:pPr>
            <a:r>
              <a:rPr lang="en-GB" dirty="0"/>
              <a:t>I’m worried about this kind of hurricane warning.</a:t>
            </a:r>
          </a:p>
          <a:p>
            <a:pPr marL="457200" indent="-457200">
              <a:buAutoNum type="arabicPeriod"/>
            </a:pPr>
            <a:r>
              <a:rPr lang="en-GB" dirty="0"/>
              <a:t>They’re evacuating all houses along the coastline.</a:t>
            </a:r>
          </a:p>
          <a:p>
            <a:pPr marL="457200" indent="-457200">
              <a:buAutoNum type="arabicPeriod"/>
            </a:pPr>
            <a:r>
              <a:rPr lang="en-GB" dirty="0"/>
              <a:t>It was too dangerous to go outside.</a:t>
            </a:r>
          </a:p>
          <a:p>
            <a:pPr marL="457200" indent="-457200">
              <a:buAutoNum type="arabicPeriod"/>
            </a:pPr>
            <a:r>
              <a:rPr lang="en-GB" dirty="0"/>
              <a:t>The high winds destroyed her family’s barn.</a:t>
            </a:r>
          </a:p>
          <a:p>
            <a:pPr marL="457200" indent="-457200">
              <a:buAutoNum type="arabicPeriod"/>
            </a:pPr>
            <a:r>
              <a:rPr lang="en-GB" dirty="0"/>
              <a:t>Maybe the wind will damage a few boats.</a:t>
            </a:r>
          </a:p>
          <a:p>
            <a:pPr marL="457200" indent="-457200">
              <a:buAutoNum type="arabicPeriod"/>
            </a:pPr>
            <a:r>
              <a:rPr lang="en-GB" dirty="0"/>
              <a:t>I went to a pub last week.</a:t>
            </a:r>
          </a:p>
          <a:p>
            <a:pPr marL="457200" indent="-457200">
              <a:buAutoNum type="arabicPeriod"/>
            </a:pPr>
            <a:r>
              <a:rPr lang="en-GB" dirty="0"/>
              <a:t>They met there on Saturday.</a:t>
            </a:r>
          </a:p>
          <a:p>
            <a:pPr marL="457200" indent="-457200">
              <a:buAutoNum type="arabicPeriod"/>
            </a:pPr>
            <a:r>
              <a:rPr lang="en-GB" dirty="0"/>
              <a:t>He sent me lots of messages on my phone yesterday.</a:t>
            </a:r>
          </a:p>
          <a:p>
            <a:pPr marL="457200" indent="-457200">
              <a:buAutoNum type="arabicPeriod"/>
            </a:pPr>
            <a:r>
              <a:rPr lang="en-GB" dirty="0"/>
              <a:t>I called her at home at 4 pm .</a:t>
            </a:r>
          </a:p>
          <a:p>
            <a:pPr marL="457200" indent="-457200">
              <a:buAutoNum type="arabicPeriod"/>
            </a:pPr>
            <a:r>
              <a:rPr lang="en-GB" dirty="0"/>
              <a:t>We are going to do that tomorrow.</a:t>
            </a:r>
          </a:p>
        </p:txBody>
      </p:sp>
    </p:spTree>
    <p:extLst>
      <p:ext uri="{BB962C8B-B14F-4D97-AF65-F5344CB8AC3E}">
        <p14:creationId xmlns:p14="http://schemas.microsoft.com/office/powerpoint/2010/main" val="403225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Preparation</a:t>
            </a:r>
            <a:r>
              <a:rPr lang="nl-NL" dirty="0"/>
              <a:t> Oral </a:t>
            </a:r>
            <a:r>
              <a:rPr lang="nl-NL" dirty="0" err="1"/>
              <a:t>Exam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err="1"/>
              <a:t>Main</a:t>
            </a:r>
            <a:r>
              <a:rPr lang="nl-NL" sz="1600" b="1" dirty="0"/>
              <a:t> information</a:t>
            </a:r>
          </a:p>
          <a:p>
            <a:r>
              <a:rPr lang="nl-NL" sz="1600" dirty="0"/>
              <a:t>Time</a:t>
            </a:r>
          </a:p>
          <a:p>
            <a:pPr lvl="1"/>
            <a:r>
              <a:rPr lang="nl-NL" sz="1600" dirty="0"/>
              <a:t>Level 2: 4 – 6 minutes</a:t>
            </a:r>
          </a:p>
          <a:p>
            <a:pPr lvl="1"/>
            <a:r>
              <a:rPr lang="nl-NL" sz="1600" dirty="0"/>
              <a:t>Level 3: 5 – 7 minutes</a:t>
            </a:r>
          </a:p>
          <a:p>
            <a:pPr lvl="1"/>
            <a:r>
              <a:rPr lang="nl-NL" sz="1600" dirty="0"/>
              <a:t>Level 4: 6 – 8 minutes</a:t>
            </a:r>
          </a:p>
          <a:p>
            <a:endParaRPr lang="nl-NL" sz="1600" dirty="0"/>
          </a:p>
          <a:p>
            <a:r>
              <a:rPr lang="nl-NL" sz="1600" dirty="0"/>
              <a:t>Topic: </a:t>
            </a:r>
            <a:r>
              <a:rPr lang="nl-NL" sz="1600" dirty="0" err="1"/>
              <a:t>Your</a:t>
            </a:r>
            <a:r>
              <a:rPr lang="nl-NL" sz="1600" dirty="0"/>
              <a:t> </a:t>
            </a:r>
            <a:r>
              <a:rPr lang="nl-NL" sz="1600" dirty="0" err="1"/>
              <a:t>choice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Materials</a:t>
            </a:r>
            <a:endParaRPr lang="nl-NL" sz="1600" dirty="0"/>
          </a:p>
          <a:p>
            <a:pPr lvl="1"/>
            <a:r>
              <a:rPr lang="nl-NL" sz="1600" dirty="0" err="1"/>
              <a:t>Powerpoint</a:t>
            </a:r>
            <a:endParaRPr lang="nl-NL" sz="1600" dirty="0"/>
          </a:p>
          <a:p>
            <a:pPr lvl="1"/>
            <a:r>
              <a:rPr lang="nl-NL" sz="1600" dirty="0"/>
              <a:t>Pictures</a:t>
            </a:r>
          </a:p>
          <a:p>
            <a:pPr lvl="1"/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things</a:t>
            </a: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8AF166-8310-4F7A-A487-DE04D078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When</a:t>
            </a:r>
          </a:p>
          <a:p>
            <a:r>
              <a:rPr lang="en-GB" sz="1600" dirty="0"/>
              <a:t>Choose a date</a:t>
            </a:r>
          </a:p>
          <a:p>
            <a:r>
              <a:rPr lang="en-GB" sz="1600" dirty="0"/>
              <a:t>Delayed = resit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What to do</a:t>
            </a:r>
            <a:endParaRPr lang="en-GB" sz="1600" dirty="0"/>
          </a:p>
          <a:p>
            <a:r>
              <a:rPr lang="en-GB" sz="1600" dirty="0"/>
              <a:t>Make mind map</a:t>
            </a:r>
          </a:p>
          <a:p>
            <a:r>
              <a:rPr lang="en-GB" sz="1600" dirty="0"/>
              <a:t>Make </a:t>
            </a:r>
            <a:r>
              <a:rPr lang="en-GB" sz="1600" dirty="0" err="1"/>
              <a:t>powerpoint</a:t>
            </a:r>
            <a:endParaRPr lang="en-GB" sz="1600" dirty="0"/>
          </a:p>
          <a:p>
            <a:r>
              <a:rPr lang="en-GB" sz="1600" dirty="0"/>
              <a:t>Create wordlist </a:t>
            </a:r>
          </a:p>
          <a:p>
            <a:r>
              <a:rPr lang="en-GB" sz="1600" dirty="0"/>
              <a:t>Ask each other for help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E49182-8788-4D6D-8C93-5C555C84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5856"/>
            <a:ext cx="3250704" cy="2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 dirty="0"/>
              <a:t> DV21A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	-	-</a:t>
            </a:r>
          </a:p>
          <a:p>
            <a:pPr marL="0" indent="0">
              <a:buNone/>
            </a:pPr>
            <a:r>
              <a:rPr lang="en-US" dirty="0"/>
              <a:t>4	15-12	Arjan, Huub, </a:t>
            </a:r>
            <a:r>
              <a:rPr lang="en-US" dirty="0" err="1"/>
              <a:t>Yessie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	21-12	Amir, Luuk</a:t>
            </a:r>
          </a:p>
          <a:p>
            <a:pPr marL="0" indent="0">
              <a:buNone/>
            </a:pPr>
            <a:r>
              <a:rPr lang="en-US" dirty="0"/>
              <a:t>6	12-01	</a:t>
            </a:r>
            <a:r>
              <a:rPr lang="en-US" b="1" dirty="0"/>
              <a:t>TEST VOCAB + GRAMMAR UNIT 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	19-01	Indy, Sem, Paola</a:t>
            </a:r>
          </a:p>
          <a:p>
            <a:pPr marL="0" indent="0">
              <a:buNone/>
            </a:pPr>
            <a:r>
              <a:rPr lang="en-US" dirty="0"/>
              <a:t>8	25-01	Britt, </a:t>
            </a:r>
            <a:r>
              <a:rPr lang="en-US" dirty="0" err="1"/>
              <a:t>Rens</a:t>
            </a:r>
            <a:r>
              <a:rPr lang="en-US" dirty="0"/>
              <a:t>, </a:t>
            </a:r>
            <a:r>
              <a:rPr lang="en-US" dirty="0" err="1"/>
              <a:t>Zenja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	1-02	</a:t>
            </a:r>
            <a:r>
              <a:rPr lang="en-US" dirty="0" err="1"/>
              <a:t>Meyke</a:t>
            </a:r>
            <a:r>
              <a:rPr lang="en-US" dirty="0"/>
              <a:t>, </a:t>
            </a:r>
            <a:r>
              <a:rPr lang="en-US" dirty="0" err="1"/>
              <a:t>Myrthe</a:t>
            </a:r>
            <a:r>
              <a:rPr lang="en-US" dirty="0"/>
              <a:t>, Anouk</a:t>
            </a:r>
          </a:p>
          <a:p>
            <a:pPr marL="0" indent="0">
              <a:buNone/>
            </a:pPr>
            <a:r>
              <a:rPr lang="en-US" dirty="0"/>
              <a:t>10	9-02	</a:t>
            </a:r>
            <a:r>
              <a:rPr lang="en-US" b="1" dirty="0"/>
              <a:t>TEST VOCAB + GRAMMAR UNIT 3 + LISTENING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 dirty="0"/>
              <a:t> HO21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	-	-</a:t>
            </a:r>
          </a:p>
          <a:p>
            <a:pPr marL="0" indent="0">
              <a:buNone/>
            </a:pPr>
            <a:r>
              <a:rPr lang="en-US" dirty="0"/>
              <a:t>4	-	-</a:t>
            </a:r>
          </a:p>
          <a:p>
            <a:pPr marL="0" indent="0">
              <a:buNone/>
            </a:pPr>
            <a:r>
              <a:rPr lang="en-US" dirty="0"/>
              <a:t>5	-	-</a:t>
            </a:r>
          </a:p>
          <a:p>
            <a:pPr marL="0" indent="0">
              <a:buNone/>
            </a:pPr>
            <a:r>
              <a:rPr lang="en-US" dirty="0"/>
              <a:t>6	12-01	Sam</a:t>
            </a:r>
          </a:p>
          <a:p>
            <a:pPr marL="0" indent="0">
              <a:buNone/>
            </a:pPr>
            <a:r>
              <a:rPr lang="en-US" dirty="0"/>
              <a:t>7	19-01	Lars, Ronnie</a:t>
            </a:r>
          </a:p>
          <a:p>
            <a:pPr marL="0" indent="0">
              <a:buNone/>
            </a:pPr>
            <a:r>
              <a:rPr lang="en-US" dirty="0"/>
              <a:t>8	26-1	</a:t>
            </a:r>
            <a:r>
              <a:rPr lang="en-US" dirty="0" err="1"/>
              <a:t>Rens</a:t>
            </a:r>
            <a:r>
              <a:rPr lang="en-US" dirty="0"/>
              <a:t>, Job</a:t>
            </a:r>
          </a:p>
          <a:p>
            <a:pPr marL="0" indent="0">
              <a:buNone/>
            </a:pPr>
            <a:r>
              <a:rPr lang="en-US" dirty="0"/>
              <a:t>9	2-02	</a:t>
            </a:r>
            <a:r>
              <a:rPr lang="en-US" i="1" dirty="0"/>
              <a:t>No class </a:t>
            </a:r>
            <a:r>
              <a:rPr lang="en-US" i="1" dirty="0" err="1"/>
              <a:t>studiedag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10	9-02	Ryan + </a:t>
            </a:r>
            <a:r>
              <a:rPr lang="en-US" b="1" dirty="0"/>
              <a:t>TEST VOCAB + GRAMMAR 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Word order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dirty="0"/>
              <a:t>That woman scares me!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4188"/>
            <a:ext cx="3643164" cy="364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girl is eating the cake in the garden </a:t>
            </a:r>
          </a:p>
          <a:p>
            <a:pPr marL="0" indent="0">
              <a:buNone/>
            </a:pPr>
            <a:r>
              <a:rPr lang="en-GB" dirty="0"/>
              <a:t>as we speak.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933056"/>
            <a:ext cx="3815916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6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r>
              <a:rPr lang="en-GB" dirty="0"/>
              <a:t>Worksheet </a:t>
            </a:r>
            <a:r>
              <a:rPr lang="en-GB" dirty="0" err="1"/>
              <a:t>bladzijde</a:t>
            </a:r>
            <a:r>
              <a:rPr lang="en-GB" dirty="0"/>
              <a:t>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62040"/>
              </p:ext>
            </p:extLst>
          </p:nvPr>
        </p:nvGraphicFramePr>
        <p:xfrm>
          <a:off x="508591" y="2924944"/>
          <a:ext cx="8203903" cy="32140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They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happily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gave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her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flowers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at school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yesterday</a:t>
                      </a:r>
                      <a:r>
                        <a:rPr lang="nl-NL" sz="1600" dirty="0">
                          <a:effectLst/>
                        </a:rPr>
                        <a:t>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wish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you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the</a:t>
                      </a:r>
                      <a:r>
                        <a:rPr lang="nl-NL" sz="1600" dirty="0">
                          <a:effectLst/>
                        </a:rPr>
                        <a:t> best.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6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56080"/>
              </p:ext>
            </p:extLst>
          </p:nvPr>
        </p:nvGraphicFramePr>
        <p:xfrm>
          <a:off x="457200" y="1412776"/>
          <a:ext cx="8203903" cy="46403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Alex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Lives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in Dublin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I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bought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 </a:t>
                      </a:r>
                      <a:r>
                        <a:rPr lang="nl-NL" sz="1600" dirty="0" err="1">
                          <a:effectLst/>
                          <a:latin typeface="+mn-lt"/>
                        </a:rPr>
                        <a:t>cow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yesterday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7546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tomorrow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20388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eight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69348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easily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his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4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4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2113"/>
              </p:ext>
            </p:extLst>
          </p:nvPr>
        </p:nvGraphicFramePr>
        <p:xfrm>
          <a:off x="484284" y="1393798"/>
          <a:ext cx="8203903" cy="284776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That woman scares me!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42937D-D5A8-47C6-920B-B34B2C04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41" y="4457587"/>
            <a:ext cx="2139765" cy="2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163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895</Words>
  <Application>Microsoft Office PowerPoint</Application>
  <PresentationFormat>Diavoorstelling (4:3)</PresentationFormat>
  <Paragraphs>337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Candara</vt:lpstr>
      <vt:lpstr>Kantoorthema</vt:lpstr>
      <vt:lpstr>Timeline</vt:lpstr>
      <vt:lpstr>Preparation Oral Exam</vt:lpstr>
      <vt:lpstr>Oral exams DV21A</vt:lpstr>
      <vt:lpstr>Oral exams HO21</vt:lpstr>
      <vt:lpstr>Grammar: Word order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Grammatica: Woordvolgorde </vt:lpstr>
      <vt:lpstr>Grammatica: Woordvolgorde 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96</cp:revision>
  <dcterms:created xsi:type="dcterms:W3CDTF">2017-08-29T19:23:49Z</dcterms:created>
  <dcterms:modified xsi:type="dcterms:W3CDTF">2021-12-06T20:43:17Z</dcterms:modified>
</cp:coreProperties>
</file>